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  <p:sldId id="256" r:id="rId6"/>
    <p:sldId id="265" r:id="rId7"/>
    <p:sldId id="266" r:id="rId8"/>
    <p:sldId id="258" r:id="rId9"/>
    <p:sldId id="268" r:id="rId10"/>
    <p:sldId id="267" r:id="rId11"/>
    <p:sldId id="259" r:id="rId12"/>
    <p:sldId id="270" r:id="rId13"/>
    <p:sldId id="269" r:id="rId14"/>
    <p:sldId id="26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DA0DA-7E6C-4872-952F-26B30D9E11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A8DE51-34B6-454F-B1D0-9B2CCE01B4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A0EC9-FC39-4AFD-9FF2-21665259E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B673-FA60-4A23-8538-D9CAD7F594F5}" type="datetimeFigureOut">
              <a:rPr lang="en-AU" smtClean="0"/>
              <a:t>30/09/2021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DF6A6-A766-4FA2-AF74-AC518222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987C0-E26B-4A79-B750-1213BEF5D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7E39-036D-42E7-83E1-87C7A52295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3907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F10DB-90C8-4205-99E0-BC572803A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784C39-6579-45F0-AC39-359B13C79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2507E-D1EE-4535-9FE9-246453327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B673-FA60-4A23-8538-D9CAD7F594F5}" type="datetimeFigureOut">
              <a:rPr lang="en-AU" smtClean="0"/>
              <a:t>30/09/2021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CC57A-E547-48C9-971A-1E9878CEF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3F2A8-D553-409E-A0E7-DA9A2CADF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7E39-036D-42E7-83E1-87C7A52295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9962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7E53F7-0361-4862-BE3A-26D3DF1755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52EE45-6BD7-4BAA-BF97-BDC18AC464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589A5-FED7-437E-891E-B2BA1DB82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B673-FA60-4A23-8538-D9CAD7F594F5}" type="datetimeFigureOut">
              <a:rPr lang="en-AU" smtClean="0"/>
              <a:t>30/09/2021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2CF7B-526E-4D21-A030-EB84441EA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7211D-CA5E-4216-A637-08C7576FD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7E39-036D-42E7-83E1-87C7A52295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737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6D49B-CB0D-4595-835A-C3E9B11B3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7BF27-AD6A-4F06-89A1-053862B0F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0E78C-E5AA-4F91-8647-94EF40928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B673-FA60-4A23-8538-D9CAD7F594F5}" type="datetimeFigureOut">
              <a:rPr lang="en-AU" smtClean="0"/>
              <a:t>30/09/2021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29655-C993-4AB3-B94E-B92B1637D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69BA3-3D11-4544-B94B-832420F13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7E39-036D-42E7-83E1-87C7A52295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703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F86BB-A537-416B-94FE-D43DB8EF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ED304-DC35-4F9A-AB00-7371CE95D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44960-682F-4F8B-A34F-C039A0A85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B673-FA60-4A23-8538-D9CAD7F594F5}" type="datetimeFigureOut">
              <a:rPr lang="en-AU" smtClean="0"/>
              <a:t>30/09/2021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0E9E0-EC1C-4B2C-96F0-2AC73A0E6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62717-F123-4846-AE3D-F94565523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7E39-036D-42E7-83E1-87C7A52295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675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50744-4F67-4CD4-8DAC-E30175661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8261C-8F78-4317-AC74-3E40E72C99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B15C51-9638-41E2-BE7E-FCCB4E126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CF1E86-05EC-46C0-B7DE-92F3681E0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B673-FA60-4A23-8538-D9CAD7F594F5}" type="datetimeFigureOut">
              <a:rPr lang="en-AU" smtClean="0"/>
              <a:t>30/09/2021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920B2A-FE2E-4078-92BF-1B05DC334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2043CF-D1B3-44D4-BD5B-CE802CB63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7E39-036D-42E7-83E1-87C7A52295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162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D8106-AF32-4143-A50D-494B45F80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2A7FF8-1746-4CC6-9EB6-EC2B621CC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A0D519-24F2-46B9-86D7-5DB6636E3E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BE4700-E9FA-468F-B7CA-23B7112A3F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ADEC1D-2B26-450C-8A41-3E96C73DF0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BAF039-6A53-461D-B878-3F5D1D44D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B673-FA60-4A23-8538-D9CAD7F594F5}" type="datetimeFigureOut">
              <a:rPr lang="en-AU" smtClean="0"/>
              <a:t>30/09/2021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CEBBD2-1FF7-4FF0-ABF6-559432F9B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617F77-AF27-4CC7-80CD-E3F3F93F0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7E39-036D-42E7-83E1-87C7A52295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350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59A74-AD3F-48F7-BB04-9EADFD51B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8A8D37-FF7A-4961-8B45-33270B05A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B673-FA60-4A23-8538-D9CAD7F594F5}" type="datetimeFigureOut">
              <a:rPr lang="en-AU" smtClean="0"/>
              <a:t>30/09/2021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91976-7760-4DE0-AADF-9A46BF8CC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9451B7-33E9-4574-BF42-9EE087BFF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7E39-036D-42E7-83E1-87C7A52295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8801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E53100-EEB4-4A88-B0B9-9B9459FF1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B673-FA60-4A23-8538-D9CAD7F594F5}" type="datetimeFigureOut">
              <a:rPr lang="en-AU" smtClean="0"/>
              <a:t>30/09/2021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07BA6F-F46B-4729-9AF9-FC465596E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B68A95-C34F-43B0-8E82-B20698295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7E39-036D-42E7-83E1-87C7A52295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851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C03F9-7CCC-4790-B54D-28E787C67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D4A00-DEB2-4DFD-B876-16DC0FF3A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7DC062-D545-4215-9C77-495C8170AC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5AD762-5534-4AA7-B49D-091ABFB96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B673-FA60-4A23-8538-D9CAD7F594F5}" type="datetimeFigureOut">
              <a:rPr lang="en-AU" smtClean="0"/>
              <a:t>30/09/2021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391E0-578B-4E58-885B-335FE5A88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25C11-CB86-49D6-876C-FFDF76254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7E39-036D-42E7-83E1-87C7A52295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5640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E4E1F-C5E8-498B-B9A5-B093FC161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935724-59CB-44FA-A629-36391B09A1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596877-F884-4769-83CB-0C43ADFFA4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B640-A15B-4865-8F0A-2298D4395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B673-FA60-4A23-8538-D9CAD7F594F5}" type="datetimeFigureOut">
              <a:rPr lang="en-AU" smtClean="0"/>
              <a:t>30/09/2021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DC9622-1FB2-4E39-9C75-C247F3861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8D166D-5350-4AD9-84B3-64B75767D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7E39-036D-42E7-83E1-87C7A52295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9684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A353B7-4ECB-488F-868B-A3B09AD34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72DB26-463B-4336-AD6F-7029F9724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992B1-40B5-4B70-A93C-BF2C085F35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6B673-FA60-4A23-8538-D9CAD7F594F5}" type="datetimeFigureOut">
              <a:rPr lang="en-AU" smtClean="0"/>
              <a:t>30/09/2021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1CFDE-5DC9-4408-931C-FF30EE7864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85ED6-5DEC-4FE4-8F29-6360955D3E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77E39-036D-42E7-83E1-87C7A52295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3036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Luca.Chudleigh@northernbeaches.nsw.gov.a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32FEFF8-63D2-4C84-A6ED-AC995510C0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495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black"/>
              </a:buClr>
              <a:buSzPct val="100000"/>
              <a:buFont typeface="Arial"/>
              <a:buNone/>
              <a:tabLst/>
              <a:defRPr/>
            </a:pPr>
            <a:endParaRPr kumimoji="0" lang="en-US" sz="1600" b="0" i="0" u="none" strike="noStrike" kern="1200" cap="all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861CB5-A2D8-4921-82DD-3260B1F4E1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pPr algn="l"/>
            <a:r>
              <a:rPr lang="en-AU" sz="4000" dirty="0"/>
              <a:t>Disability Inclusion Action Plan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1B8C71-2615-4269-9177-0D8C830A49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en-AU" sz="2000" dirty="0"/>
              <a:t>Workshop in a box presentation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791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92C11-33CA-4339-8824-F602F1A6C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395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AU" sz="3900" b="1" dirty="0"/>
              <a:t>9. Tell us if you have ever applied for a role with Council or considered applying for a role with Council</a:t>
            </a:r>
          </a:p>
          <a:p>
            <a:pPr marL="0" indent="0">
              <a:lnSpc>
                <a:spcPct val="150000"/>
              </a:lnSpc>
              <a:buNone/>
            </a:pPr>
            <a:endParaRPr lang="en-AU" sz="4500" b="1" dirty="0"/>
          </a:p>
          <a:p>
            <a:pPr marL="514350" indent="-514350">
              <a:buFont typeface="+mj-lt"/>
              <a:buAutoNum type="arabicPeriod"/>
            </a:pP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5D01B9-363B-4FF2-A00D-E21F23B78CB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" r="1002" b="7729"/>
          <a:stretch/>
        </p:blipFill>
        <p:spPr bwMode="auto">
          <a:xfrm>
            <a:off x="0" y="5458408"/>
            <a:ext cx="12192000" cy="1399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60594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BF275-1F9D-43C4-B172-1A2B60516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477" y="600832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n-AU" sz="3600" b="1" i="0" u="none" strike="noStrike" baseline="0" dirty="0"/>
              <a:t>10. Imagine a community where you can access all the information and services that you need. What three words or phrases would you use to describe this place?</a:t>
            </a: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C33621-A500-476A-8A07-D496ABEE128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" r="1002" b="7729"/>
          <a:stretch/>
        </p:blipFill>
        <p:spPr bwMode="auto">
          <a:xfrm>
            <a:off x="0" y="5458408"/>
            <a:ext cx="12192000" cy="1399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04117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BF275-1F9D-43C4-B172-1A2B60516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1794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AU" sz="3600" b="1" dirty="0"/>
              <a:t>11. Tell us about a time you had good access to a Council service or information.</a:t>
            </a:r>
          </a:p>
          <a:p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C33621-A500-476A-8A07-D496ABEE128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" r="1002" b="7729"/>
          <a:stretch/>
        </p:blipFill>
        <p:spPr bwMode="auto">
          <a:xfrm>
            <a:off x="0" y="5458408"/>
            <a:ext cx="12192000" cy="1399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70478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BF275-1F9D-43C4-B172-1A2B60516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4348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AU" sz="3600" b="1" dirty="0"/>
              <a:t>12. Tell us about a time you had bad access to a Council service or information.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AU" b="1" i="0" u="none" strike="noStrike" baseline="0" dirty="0"/>
              <a:t>	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C33621-A500-476A-8A07-D496ABEE128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" r="1002" b="7729"/>
          <a:stretch/>
        </p:blipFill>
        <p:spPr bwMode="auto">
          <a:xfrm>
            <a:off x="0" y="5458408"/>
            <a:ext cx="12192000" cy="1399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93541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BF752-2EE9-4B3D-BC65-FF7F6B087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CD25D-9347-414A-AA08-CA742F910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If you would like to give us any more information please email: 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>
                <a:hlinkClick r:id="rId2"/>
              </a:rPr>
              <a:t>Luca.Chudleigh@northernbeaches.nsw.gov.au</a:t>
            </a:r>
            <a:r>
              <a:rPr lang="en-AU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BDAC42-609B-458F-88BC-CC60310BA8F3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" r="1002" b="7729"/>
          <a:stretch/>
        </p:blipFill>
        <p:spPr bwMode="auto">
          <a:xfrm>
            <a:off x="0" y="5458408"/>
            <a:ext cx="12192000" cy="1399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00896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D50B1-3C16-4076-B6D2-CE1A5FD17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973" y="2194741"/>
            <a:ext cx="10856053" cy="179003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AU" sz="3600" b="1" dirty="0"/>
              <a:t>Imagine a community where you feel included. What three words or phrases would you use to describe this place?</a:t>
            </a:r>
          </a:p>
          <a:p>
            <a:pPr marL="457200" lvl="1" indent="0">
              <a:buNone/>
            </a:pPr>
            <a:endParaRPr lang="en-AU" sz="1400" dirty="0">
              <a:latin typeface="Muli-Light"/>
            </a:endParaRPr>
          </a:p>
          <a:p>
            <a:pPr lvl="1"/>
            <a:endParaRPr lang="en-AU" sz="1400" b="0" i="0" u="none" strike="noStrike" baseline="0" dirty="0">
              <a:latin typeface="Muli-Light"/>
            </a:endParaRPr>
          </a:p>
          <a:p>
            <a:pPr lvl="1"/>
            <a:endParaRPr lang="en-AU" sz="1400" dirty="0">
              <a:latin typeface="Muli-Light"/>
            </a:endParaRPr>
          </a:p>
          <a:p>
            <a:pPr lvl="1"/>
            <a:endParaRPr lang="en-AU" sz="1400" b="0" i="0" u="none" strike="noStrike" baseline="0" dirty="0">
              <a:latin typeface="Muli-Light"/>
            </a:endParaRPr>
          </a:p>
          <a:p>
            <a:pPr lvl="1"/>
            <a:endParaRPr lang="en-AU" sz="1400" b="0" i="0" u="none" strike="noStrike" baseline="0" dirty="0">
              <a:latin typeface="Muli-Ligh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E68039-8F37-4AB7-8253-5DB70315A3C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" r="1002" b="7729"/>
          <a:stretch/>
        </p:blipFill>
        <p:spPr bwMode="auto">
          <a:xfrm>
            <a:off x="0" y="5458408"/>
            <a:ext cx="12192000" cy="1399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42342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D50B1-3C16-4076-B6D2-CE1A5FD17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973" y="2278631"/>
            <a:ext cx="10856053" cy="1399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600" b="1" i="0" u="none" strike="noStrike" baseline="0" dirty="0"/>
              <a:t>2. Tell us a time when you felt like you were a part of the Northern Beaches community</a:t>
            </a:r>
          </a:p>
          <a:p>
            <a:pPr lvl="1"/>
            <a:endParaRPr lang="en-AU" sz="1400" b="0" i="0" u="none" strike="noStrike" baseline="0" dirty="0">
              <a:latin typeface="Muli-Light"/>
            </a:endParaRPr>
          </a:p>
          <a:p>
            <a:pPr lvl="1"/>
            <a:endParaRPr lang="en-AU" sz="1400" dirty="0">
              <a:latin typeface="Muli-Light"/>
            </a:endParaRPr>
          </a:p>
          <a:p>
            <a:pPr lvl="1"/>
            <a:endParaRPr lang="en-AU" sz="1400" b="0" i="0" u="none" strike="noStrike" baseline="0" dirty="0">
              <a:latin typeface="Muli-Light"/>
            </a:endParaRPr>
          </a:p>
          <a:p>
            <a:pPr lvl="1"/>
            <a:endParaRPr lang="en-AU" sz="1400" b="0" i="0" u="none" strike="noStrike" baseline="0" dirty="0">
              <a:latin typeface="Muli-Ligh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E68039-8F37-4AB7-8253-5DB70315A3C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" r="1002" b="7729"/>
          <a:stretch/>
        </p:blipFill>
        <p:spPr bwMode="auto">
          <a:xfrm>
            <a:off x="0" y="5458408"/>
            <a:ext cx="12192000" cy="1399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961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D50B1-3C16-4076-B6D2-CE1A5FD17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09" y="2085684"/>
            <a:ext cx="10856053" cy="49023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600" b="1" i="0" u="none" strike="noStrike" baseline="0" dirty="0"/>
              <a:t>3. Tell us a time when you didn’t feel part of the Northern Beaches community</a:t>
            </a:r>
          </a:p>
          <a:p>
            <a:pPr lvl="1"/>
            <a:endParaRPr lang="en-AU" sz="1400" dirty="0">
              <a:latin typeface="Muli-Light"/>
            </a:endParaRPr>
          </a:p>
          <a:p>
            <a:pPr lvl="1"/>
            <a:endParaRPr lang="en-AU" sz="1400" b="0" i="0" u="none" strike="noStrike" baseline="0" dirty="0">
              <a:latin typeface="Muli-Light"/>
            </a:endParaRPr>
          </a:p>
          <a:p>
            <a:pPr lvl="1"/>
            <a:endParaRPr lang="en-AU" sz="1400" dirty="0">
              <a:latin typeface="Muli-Light"/>
            </a:endParaRPr>
          </a:p>
          <a:p>
            <a:pPr lvl="1"/>
            <a:endParaRPr lang="en-AU" sz="1400" b="0" i="0" u="none" strike="noStrike" baseline="0" dirty="0">
              <a:latin typeface="Muli-Light"/>
            </a:endParaRPr>
          </a:p>
          <a:p>
            <a:pPr lvl="1"/>
            <a:endParaRPr lang="en-AU" sz="1400" b="0" i="0" u="none" strike="noStrike" baseline="0" dirty="0">
              <a:latin typeface="Muli-Ligh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E68039-8F37-4AB7-8253-5DB70315A3C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" r="1002" b="7729"/>
          <a:stretch/>
        </p:blipFill>
        <p:spPr bwMode="auto">
          <a:xfrm>
            <a:off x="0" y="5458408"/>
            <a:ext cx="12192000" cy="1399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12411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27D6A8-0FB0-4FB0-B10D-54B023F48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419" y="1297118"/>
            <a:ext cx="10621161" cy="499462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AutoNum type="arabicPeriod" startAt="4"/>
            </a:pPr>
            <a:r>
              <a:rPr lang="en-AU" sz="3600" b="1" dirty="0"/>
              <a:t>Imagine a community where you had access to everything you needed and wanted. What three words or phrases would you use to describe this place?</a:t>
            </a:r>
          </a:p>
          <a:p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C5D64F-8EFF-4C85-8F74-FBCB601D536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" r="1002" b="7729"/>
          <a:stretch/>
        </p:blipFill>
        <p:spPr bwMode="auto">
          <a:xfrm>
            <a:off x="0" y="5458408"/>
            <a:ext cx="12192000" cy="1399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48125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27D6A8-0FB0-4FB0-B10D-54B023F48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366" y="1863375"/>
            <a:ext cx="10621161" cy="499462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AU" sz="3200" b="1" i="0" u="none" strike="noStrike" baseline="0" dirty="0"/>
              <a:t>5. Tell us about a time where you could access a place or service that you wanted or needed</a:t>
            </a:r>
          </a:p>
          <a:p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C5D64F-8EFF-4C85-8F74-FBCB601D536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" r="1002" b="7729"/>
          <a:stretch/>
        </p:blipFill>
        <p:spPr bwMode="auto">
          <a:xfrm>
            <a:off x="0" y="5458408"/>
            <a:ext cx="12192000" cy="1399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64453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27D6A8-0FB0-4FB0-B10D-54B023F48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419" y="1863375"/>
            <a:ext cx="10621161" cy="499462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AU" sz="3600" b="1" i="0" u="none" strike="noStrike" baseline="0" dirty="0"/>
              <a:t>6. Tell us about a time where you couldn’t access a place or service that you wanted or needed </a:t>
            </a:r>
          </a:p>
          <a:p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C5D64F-8EFF-4C85-8F74-FBCB601D536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" r="1002" b="7729"/>
          <a:stretch/>
        </p:blipFill>
        <p:spPr bwMode="auto">
          <a:xfrm>
            <a:off x="0" y="5458408"/>
            <a:ext cx="12192000" cy="1399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10881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92C11-33CA-4339-8824-F602F1A6C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4622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AU" sz="3600" b="1" dirty="0"/>
              <a:t>7. What do the best employment opportunities look like to you?</a:t>
            </a:r>
          </a:p>
          <a:p>
            <a:pPr marL="0" indent="0">
              <a:lnSpc>
                <a:spcPct val="150000"/>
              </a:lnSpc>
              <a:buNone/>
            </a:pPr>
            <a:endParaRPr lang="en-AU" sz="4500" b="1" dirty="0"/>
          </a:p>
          <a:p>
            <a:pPr marL="514350" indent="-514350">
              <a:buFont typeface="+mj-lt"/>
              <a:buAutoNum type="arabicPeriod"/>
            </a:pP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5D01B9-363B-4FF2-A00D-E21F23B78CB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" r="1002" b="7729"/>
          <a:stretch/>
        </p:blipFill>
        <p:spPr bwMode="auto">
          <a:xfrm>
            <a:off x="0" y="5458408"/>
            <a:ext cx="12192000" cy="1399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99424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92C11-33CA-4339-8824-F602F1A6C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090" y="1389398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AU" sz="3600" b="1" dirty="0"/>
              <a:t>8. How could Council provide and support employment opportunities for people living with disability?</a:t>
            </a:r>
          </a:p>
          <a:p>
            <a:pPr marL="0" indent="0">
              <a:lnSpc>
                <a:spcPct val="150000"/>
              </a:lnSpc>
              <a:buNone/>
            </a:pPr>
            <a:endParaRPr lang="en-AU" sz="4500" b="1" dirty="0"/>
          </a:p>
          <a:p>
            <a:pPr marL="514350" indent="-514350">
              <a:buFont typeface="+mj-lt"/>
              <a:buAutoNum type="arabicPeriod"/>
            </a:pP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5D01B9-363B-4FF2-A00D-E21F23B78CB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" r="1002" b="7729"/>
          <a:stretch/>
        </p:blipFill>
        <p:spPr bwMode="auto">
          <a:xfrm>
            <a:off x="0" y="5458408"/>
            <a:ext cx="12192000" cy="1399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48782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7353</TotalTime>
  <Words>278</Words>
  <Application>Microsoft Office PowerPoint</Application>
  <PresentationFormat>Widescreen</PresentationFormat>
  <Paragraphs>27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Muli-Light</vt:lpstr>
      <vt:lpstr>Office Theme</vt:lpstr>
      <vt:lpstr>Disability Inclusion Action Plan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 Inclusion Action Plan </dc:title>
  <dc:creator>Luca Chudleigh</dc:creator>
  <cp:lastModifiedBy>Luca Chudleigh</cp:lastModifiedBy>
  <cp:revision>9</cp:revision>
  <dcterms:created xsi:type="dcterms:W3CDTF">2021-09-30T00:12:42Z</dcterms:created>
  <dcterms:modified xsi:type="dcterms:W3CDTF">2021-10-05T02:45:59Z</dcterms:modified>
</cp:coreProperties>
</file>